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62" r:id="rId2"/>
    <p:sldId id="257" r:id="rId3"/>
    <p:sldId id="256" r:id="rId4"/>
    <p:sldId id="260" r:id="rId5"/>
    <p:sldId id="258" r:id="rId6"/>
    <p:sldId id="259" r:id="rId7"/>
    <p:sldId id="263" r:id="rId8"/>
    <p:sldId id="264" r:id="rId9"/>
    <p:sldId id="272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565" autoAdjust="0"/>
  </p:normalViewPr>
  <p:slideViewPr>
    <p:cSldViewPr>
      <p:cViewPr varScale="1">
        <p:scale>
          <a:sx n="59" d="100"/>
          <a:sy n="59" d="100"/>
        </p:scale>
        <p:origin x="8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FD28A-6EEA-46AA-B7A5-EB842E11B0A0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23C19-8868-4016-A2AB-8FC3F9D94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83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23C19-8868-4016-A2AB-8FC3F9D94CB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661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23C19-8868-4016-A2AB-8FC3F9D94CB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039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23C19-8868-4016-A2AB-8FC3F9D94CB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455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23C19-8868-4016-A2AB-8FC3F9D94CB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19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23C19-8868-4016-A2AB-8FC3F9D94CB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511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23C19-8868-4016-A2AB-8FC3F9D94CB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69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7CE5002-F984-46F2-B9DB-76AB6203739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80AF02B0-65A5-4C72-911B-B585E8DC2E4A}" type="slidenum">
              <a:rPr lang="ru-RU" smtClean="0"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22.wdp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microsoft.com/office/2007/relationships/hdphoto" Target="../media/hdphoto24.wdp"/><Relationship Id="rId12" Type="http://schemas.microsoft.com/office/2007/relationships/hdphoto" Target="../media/hdphoto2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microsoft.com/office/2007/relationships/hdphoto" Target="../media/hdphoto23.wdp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85.png"/><Relationship Id="rId18" Type="http://schemas.microsoft.com/office/2007/relationships/hdphoto" Target="../media/hdphoto34.wdp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microsoft.com/office/2007/relationships/hdphoto" Target="../media/hdphoto31.wdp"/><Relationship Id="rId17" Type="http://schemas.openxmlformats.org/officeDocument/2006/relationships/image" Target="../media/image87.png"/><Relationship Id="rId2" Type="http://schemas.openxmlformats.org/officeDocument/2006/relationships/audio" Target="../media/audio4.wav"/><Relationship Id="rId16" Type="http://schemas.microsoft.com/office/2007/relationships/hdphoto" Target="../media/hdphoto3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83.png"/><Relationship Id="rId14" Type="http://schemas.microsoft.com/office/2007/relationships/hdphoto" Target="../media/hdphoto3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slide" Target="slide2.xml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10" Type="http://schemas.microsoft.com/office/2007/relationships/hdphoto" Target="../media/hdphoto5.wdp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2.png"/><Relationship Id="rId18" Type="http://schemas.microsoft.com/office/2007/relationships/hdphoto" Target="../media/hdphoto19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16.wdp"/><Relationship Id="rId17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microsoft.com/office/2007/relationships/hdphoto" Target="../media/hdphoto18.wdp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microsoft.com/office/2007/relationships/hdphoto" Target="../media/hdphoto15.wdp"/><Relationship Id="rId19" Type="http://schemas.openxmlformats.org/officeDocument/2006/relationships/image" Target="../media/image45.png"/><Relationship Id="rId4" Type="http://schemas.microsoft.com/office/2007/relationships/hdphoto" Target="../media/hdphoto12.wdp"/><Relationship Id="rId9" Type="http://schemas.openxmlformats.org/officeDocument/2006/relationships/image" Target="../media/image40.png"/><Relationship Id="rId1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microsoft.com/office/2007/relationships/hdphoto" Target="../media/hdphoto20.wdp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117180" cy="1296144"/>
          </a:xfrm>
        </p:spPr>
        <p:txBody>
          <a:bodyPr/>
          <a:lstStyle/>
          <a:p>
            <a:pPr algn="r"/>
            <a:r>
              <a:rPr lang="ru-RU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«Осень»</a:t>
            </a:r>
            <a:endParaRPr lang="ru-RU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479"/>
            <a:ext cx="4392488" cy="526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7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ЧТО ЛИШНЕЕ(ОВОЩИ)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18843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522437"/>
            <a:ext cx="11271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775" y="2920468"/>
            <a:ext cx="169545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84602"/>
            <a:ext cx="1884363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22339"/>
            <a:ext cx="19208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55" y="4932387"/>
            <a:ext cx="19081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185261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78" y="3183132"/>
            <a:ext cx="195103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8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8864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ВЕРШКИ И КОРЕШКИ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45417" l="14688" r="27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3572" r="71964" b="53095"/>
          <a:stretch/>
        </p:blipFill>
        <p:spPr bwMode="auto">
          <a:xfrm>
            <a:off x="692043" y="436986"/>
            <a:ext cx="1143653" cy="26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83" b="28333" l="30000" r="54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35" t="4286" r="46456" b="70952"/>
          <a:stretch/>
        </p:blipFill>
        <p:spPr bwMode="auto">
          <a:xfrm>
            <a:off x="2284358" y="1105580"/>
            <a:ext cx="1711578" cy="138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3" b="35000" l="64688" r="94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4286" r="4643" b="64750"/>
          <a:stretch/>
        </p:blipFill>
        <p:spPr bwMode="auto">
          <a:xfrm>
            <a:off x="4067944" y="882966"/>
            <a:ext cx="2376264" cy="174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56" b="55278" l="41042" r="68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21" t="23095" r="30653" b="44286"/>
          <a:stretch/>
        </p:blipFill>
        <p:spPr bwMode="auto">
          <a:xfrm>
            <a:off x="6732545" y="1056063"/>
            <a:ext cx="1943911" cy="161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222" b="88611" l="6563" r="2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3" t="47143" r="76023" b="11428"/>
          <a:stretch/>
        </p:blipFill>
        <p:spPr bwMode="auto">
          <a:xfrm>
            <a:off x="7272015" y="3733573"/>
            <a:ext cx="1260425" cy="216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4" b="86389" l="24167" r="5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7" t="56190" r="48035" b="12381"/>
          <a:stretch/>
        </p:blipFill>
        <p:spPr bwMode="auto">
          <a:xfrm>
            <a:off x="4644008" y="4149080"/>
            <a:ext cx="1962596" cy="165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250" b="88056" l="57292" r="74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14" t="55714" r="24375" b="10952"/>
          <a:stretch/>
        </p:blipFill>
        <p:spPr bwMode="auto">
          <a:xfrm>
            <a:off x="323528" y="3679324"/>
            <a:ext cx="1618590" cy="203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944" b="86944" l="76354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64" t="47143" r="2857" b="12381"/>
          <a:stretch/>
        </p:blipFill>
        <p:spPr bwMode="auto">
          <a:xfrm>
            <a:off x="2411760" y="3418746"/>
            <a:ext cx="1584176" cy="238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5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" y="647264"/>
            <a:ext cx="9122838" cy="617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НЕ БЫВАЕТ ОСЕНЬЮ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125" l="8307" r="93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" y="3429000"/>
            <a:ext cx="2628751" cy="26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7" b="97500" l="1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449044"/>
            <a:ext cx="1440362" cy="185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388565" y="2771890"/>
            <a:ext cx="2200056" cy="1825896"/>
            <a:chOff x="4388565" y="2771890"/>
            <a:chExt cx="2200056" cy="1825896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19" b="99348" l="456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8565" y="3068960"/>
              <a:ext cx="1151377" cy="99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253" y="3604011"/>
              <a:ext cx="1152525" cy="993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771890"/>
              <a:ext cx="1152525" cy="993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22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06" y="5229200"/>
            <a:ext cx="1777380" cy="177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5" b="98926" l="8603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3074737" cy="463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2" b="100000" l="2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223994"/>
            <a:ext cx="1224136" cy="118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7667" r="90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52648"/>
            <a:ext cx="2232248" cy="20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38" b="91117" l="6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77" y="1484784"/>
            <a:ext cx="2308473" cy="307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40" b="99440" l="2200" r="9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325413" cy="249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72" b="93945" l="7617" r="94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38" y="250936"/>
            <a:ext cx="1583670" cy="140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38" b="92031" l="3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1667"/>
            <a:ext cx="1895872" cy="18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6" y="5584217"/>
            <a:ext cx="1234976" cy="111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66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 -0.09306 C -0.02257 -0.10116 -0.02934 -0.11065 -0.03629 -0.11366 C -0.05139 -0.12778 -0.11563 -0.11829 -0.11597 -0.11829 C -0.12691 -0.11574 -0.12813 -0.10787 -0.13629 -0.10417 C -0.14271 -0.09815 -0.14601 -0.09051 -0.15052 -0.08194 C -0.15434 -0.06667 -0.14792 -0.09051 -0.15521 -0.07083 C -0.1559 -0.06875 -0.15573 -0.06644 -0.15642 -0.06435 C -0.15833 -0.05926 -0.16129 -0.05509 -0.16354 -0.05023 C -0.16493 -0.04745 -0.16458 -0.04329 -0.16597 -0.04051 C -0.16684 -0.03889 -0.16754 -0.0375 -0.1684 -0.03588 C -0.17014 -0.02894 -0.17396 -0.01944 -0.17674 -0.01366 C -0.1783 -0.01042 -0.18142 -0.00417 -0.18142 -0.00394 C -0.18368 0.0081 -0.18056 -0.00232 -0.18629 0.00532 C -0.18854 0.00833 -0.1934 0.01921 -0.19583 0.0213 C -0.19792 0.02315 -0.20087 0.02268 -0.20295 0.02454 C -0.21302 0.03333 -0.22309 0.03681 -0.23507 0.03866 C -0.24219 0.04213 -0.25017 0.04236 -0.25764 0.04352 C -0.27327 0.05046 -0.31267 0.04838 -0.32674 0.04838 " pathEditMode="relative" rAng="0" ptsTypes="fffffffffffffffffA">
                                      <p:cBhvr>
                                        <p:cTn id="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 0.225 C -0.00417 0.22153 -0.00417 0.2338 0.00017 0.24074 C 0.01076 0.25764 0.02361 0.27199 0.03698 0.28519 C 0.05121 0.31389 0.08455 0.32385 0.1085 0.32662 C 0.12673 0.33195 0.14253 0.32894 0.16198 0.32801 C 0.16736 0.32593 0.17205 0.32246 0.17743 0.32014 C 0.17864 0.31968 0.18107 0.31852 0.18107 0.31875 C 0.18489 0.31343 0.1901 0.30996 0.19531 0.30741 C 0.20191 0.30116 0.20781 0.29213 0.21441 0.28519 C 0.22083 0.27871 0.22083 0.28102 0.22517 0.27408 C 0.23159 0.26389 0.23611 0.25486 0.24531 0.24885 C 0.24896 0.24398 0.25225 0.24352 0.25607 0.23912 C 0.26528 0.22894 0.25399 0.23935 0.26319 0.23125 C 0.26649 0.22523 0.26718 0.21829 0.27031 0.21227 C 0.27066 0.1963 0.27048 0.18033 0.27153 0.16459 C 0.27205 0.15741 0.27517 0.15278 0.27517 0.1456 " pathEditMode="relative" rAng="0" ptsTypes="fffffffffffffffA">
                                      <p:cBhvr>
                                        <p:cTn id="11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0.25949 C -0.01458 0.27014 -0.01388 0.27315 -0.01944 0.28009 C -0.02118 0.28704 -0.0269 0.29907 -0.0302 0.30556 C -0.03159 0.31204 -0.03506 0.31227 -0.03732 0.31829 C -0.04027 0.32593 -0.04253 0.33241 -0.04791 0.33727 C -0.05416 0.34931 -0.0585 0.35162 -0.06701 0.35949 C -0.06788 0.36111 -0.06822 0.3632 -0.06944 0.36435 C -0.07187 0.3669 -0.07517 0.3669 -0.07777 0.36898 C -0.08177 0.37199 -0.08506 0.375 -0.08958 0.37685 C -0.09982 0.38588 -0.09392 0.38287 -0.10746 0.38495 C -0.13402 0.40139 -0.16614 0.39445 -0.19444 0.38495 C -0.19826 0.38148 -0.2019 0.37894 -0.20625 0.37685 C -0.20711 0.37523 -0.20746 0.37315 -0.20868 0.37222 C -0.21041 0.37083 -0.21267 0.37153 -0.21458 0.3706 C -0.21788 0.36898 -0.22083 0.36597 -0.22413 0.36435 C -0.22656 0.3632 -0.22881 0.36227 -0.23125 0.36111 C -0.23246 0.36065 -0.23489 0.35949 -0.23489 0.35972 C -0.23836 0.35486 -0.24218 0.35139 -0.24565 0.34676 C -0.24722 0.34051 -0.24861 0.33773 -0.25277 0.33403 C -0.25763 0.32546 -0.25572 0.32894 -0.26111 0.31829 C -0.26197 0.31667 -0.26354 0.31343 -0.26354 0.31366 C -0.2651 0.30671 -0.26684 0.30255 -0.27065 0.29769 C -0.27378 0.28866 -0.27656 0.2794 -0.2802 0.2706 C -0.28107 0.26852 -0.28854 0.25116 -0.28854 0.25 C -0.28923 0.23889 -0.28854 0.22778 -0.28854 0.21667 " pathEditMode="relative" rAng="0" ptsTypes="ffffffffffffffffffffffffA">
                                      <p:cBhvr>
                                        <p:cTn id="16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 0.22778 C 0.07292 0.24097 0.07709 0.27454 0.09445 0.28958 C 0.09809 0.29676 0.1 0.30278 0.10643 0.30556 C 0.11025 0.31065 0.11389 0.3125 0.11823 0.31667 C 0.12309 0.3213 0.1257 0.32894 0.13021 0.33403 C 0.13438 0.33866 0.13351 0.33634 0.13854 0.34051 C 0.15174 0.35139 0.13559 0.33889 0.14688 0.35 C 0.14827 0.35139 0.15018 0.35185 0.15157 0.35324 C 0.16684 0.36829 0.17986 0.3831 0.19809 0.3912 C 0.20486 0.39745 0.21389 0.39815 0.22188 0.39907 C 0.23559 0.40556 0.24792 0.41505 0.26233 0.41829 C 0.26788 0.42523 0.27309 0.42454 0.28021 0.42778 C 0.28716 0.43426 0.2882 0.43426 0.29809 0.43565 C 0.30313 0.44051 0.3099 0.44167 0.31597 0.44352 C 0.35347 0.4419 0.35035 0.45741 0.35035 0.4294 " pathEditMode="relative" rAng="0" ptsTypes="ffffffffffffffA">
                                      <p:cBhvr>
                                        <p:cTn id="21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62 0.01203 C -0.1276 0.01111 -0.14549 0.00903 -0.17691 0.01065 C -0.18715 0.01273 -0.19757 0.01481 -0.20781 0.0169 C -0.21337 0.01944 -0.21719 0.02199 -0.22326 0.02315 C -0.23073 0.02639 -0.23698 0.03032 -0.24462 0.03287 C -0.2533 0.04028 -0.24913 0.03819 -0.2566 0.04074 C -0.26319 0.04907 -0.27153 0.05671 -0.28038 0.05972 C -0.28385 0.06643 -0.28646 0.07361 -0.28993 0.08032 C -0.29896 0.11666 -0.28142 0.15787 -0.29826 0.18981 C -0.3 0.19676 -0.30156 0.20555 -0.30417 0.21203 " pathEditMode="relative" ptsTypes="fffffffffA">
                                      <p:cBhvr>
                                        <p:cTn id="26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0648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Какие птицы улетают в теплые края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151765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37618"/>
            <a:ext cx="2325773" cy="19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51" y="4581128"/>
            <a:ext cx="16589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34393"/>
            <a:ext cx="19272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95" y="1124744"/>
            <a:ext cx="28781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83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КАКИЕ ЖИВОТНЫЕ МЕНЯЮТ ОСЕННЮЮ ШУБКУ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71327"/>
            <a:ext cx="2701264" cy="227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2855979" cy="214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2592288" cy="206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349" y="4581128"/>
            <a:ext cx="3148750" cy="205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50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" y="1412776"/>
            <a:ext cx="9119641" cy="542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260648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НАЙДИ ЛИСТОК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16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802173\Desktop\leaf-3-1149245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41" b="95134" l="1000" r="97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0628">
            <a:off x="2739576" y="1321137"/>
            <a:ext cx="3453766" cy="168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802173\Desktop\f_15683347.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6" b="98715" l="866" r="984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031430">
            <a:off x="6538816" y="358038"/>
            <a:ext cx="1293132" cy="217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802173\Desktop\0_153996_c843bf02_orig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875238">
            <a:off x="3982777" y="3551992"/>
            <a:ext cx="2532571" cy="248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802173\Desktop\sheet-oak-leaf-yellowed-sheet-photo-png-67889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021551">
            <a:off x="814955" y="2247018"/>
            <a:ext cx="2653577" cy="26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2633" y="7708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один листок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далее 2">
            <a:hlinkClick r:id="rId14" action="ppaction://hlinksldjump" highlightClick="1"/>
          </p:cNvPr>
          <p:cNvSpPr/>
          <p:nvPr/>
        </p:nvSpPr>
        <p:spPr>
          <a:xfrm>
            <a:off x="7524328" y="6021288"/>
            <a:ext cx="1152128" cy="720080"/>
          </a:xfrm>
          <a:prstGeom prst="actionButtonForwardNex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37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862" y="5412113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48680"/>
            <a:ext cx="1467920" cy="18722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567621"/>
            <a:ext cx="1440160" cy="187220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9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6937" y="548680"/>
            <a:ext cx="1403255" cy="1817776"/>
          </a:xfrm>
          <a:prstGeom prst="rect">
            <a:avLst/>
          </a:prstGeom>
          <a:solidFill>
            <a:srgbClr val="F6F4A2"/>
          </a:solidFill>
          <a:ln>
            <a:solidFill>
              <a:schemeClr val="bg2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548680"/>
            <a:ext cx="1368152" cy="179883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802173\Desktop\vesna-dlya-detey-detsada-1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645023"/>
            <a:ext cx="1517841" cy="219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802173\Desktop\hello_html_m55ee916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632135"/>
            <a:ext cx="1511648" cy="21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802173\Desktop\osen7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682902"/>
            <a:ext cx="1505222" cy="217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802173\Desktop\thumb_img_56f68c5e1b295_resize_900_5000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3633839"/>
            <a:ext cx="1512168" cy="22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epravilnyj_-_otvet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7640" y="616623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-110948"/>
            <a:ext cx="7904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Расставь 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ремена года по порядку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2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8 -0.09737 L -0.08716 -0.0599 C -0.13906 -0.04325 -0.2257 -0.14871 -0.24445 -0.25208 L -0.28698 -0.48104 " pathEditMode="relative" rAng="9971706" ptsTypes="FfFF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4" y="-19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-0.07153 L 0.08507 -0.10255 C 0.11336 -0.10834 0.14323 -0.13195 0.16753 -0.16551 C 0.19531 -0.2044 0.21128 -0.24422 0.21441 -0.28241 L 0.2335 -0.45834 " pathEditMode="relative" rAng="18840000" ptsTypes="AAAAA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 -0.08973 L -0.06111 -0.19912 C -0.07118 -0.22248 -0.08993 -0.25462 -0.10972 -0.28584 C -0.13351 -0.32262 -0.15278 -0.34944 -0.16841 -0.36633 L -0.24271 -0.44981 " pathEditMode="relative" rAng="13770295" ptsTypes="FffFF">
                                      <p:cBhvr>
                                        <p:cTn id="1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-189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624 L 0.06215 -0.12026 C 0.07309 -0.14732 0.08941 -0.18802 0.10521 -0.23058 C 0.12413 -0.28076 0.13802 -0.31892 0.1474 -0.34713 L 0.19219 -0.48196 " pathEditMode="relative" rAng="-25397970" ptsTypes="FffFF"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24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5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:\Users\802173\Desktop\1168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4394" y="5383261"/>
            <a:ext cx="1525717" cy="152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802173\Desktop\y_PxCkTHxNo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4" b="98361" l="4636" r="3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0071"/>
          <a:stretch/>
        </p:blipFill>
        <p:spPr bwMode="auto">
          <a:xfrm>
            <a:off x="110012" y="131140"/>
            <a:ext cx="1949031" cy="345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802173\Desktop\y_PxCkTHxNo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95" l="581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600"/>
          <a:stretch/>
        </p:blipFill>
        <p:spPr bwMode="auto">
          <a:xfrm rot="14118928">
            <a:off x="7153697" y="3458281"/>
            <a:ext cx="1508072" cy="251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802173\Desktop\derevo-klen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81" b="95801" l="3125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1683"/>
          <a:stretch/>
        </p:blipFill>
        <p:spPr bwMode="auto">
          <a:xfrm>
            <a:off x="2055460" y="136909"/>
            <a:ext cx="2121521" cy="34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802173\Desktop\derevo-klen.jp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633" b="93701" l="597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330" t="37274"/>
          <a:stretch/>
        </p:blipFill>
        <p:spPr bwMode="auto">
          <a:xfrm rot="6987342">
            <a:off x="5148130" y="4123807"/>
            <a:ext cx="1633304" cy="23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802173\Desktop\img_5702b57713927.jp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10" b="97941" l="2000" r="45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3004"/>
          <a:stretch/>
        </p:blipFill>
        <p:spPr bwMode="auto">
          <a:xfrm>
            <a:off x="4089951" y="-399740"/>
            <a:ext cx="2726804" cy="409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802173\Desktop\img_5702b57713927.jpg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59409" r="95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899"/>
          <a:stretch/>
        </p:blipFill>
        <p:spPr bwMode="auto">
          <a:xfrm rot="17169047">
            <a:off x="2191182" y="3293800"/>
            <a:ext cx="2196320" cy="344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802173\Desktop\hello_html_3bcc8b17.jp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29" b="97623" l="45203" r="97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883"/>
          <a:stretch/>
        </p:blipFill>
        <p:spPr bwMode="auto">
          <a:xfrm>
            <a:off x="6816755" y="0"/>
            <a:ext cx="2236666" cy="36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802173\Desktop\hello_html_3bcc8b17.jpg"/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01" b="51560" l="5259" r="43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8" t="-1110" r="53717" b="47699"/>
          <a:stretch/>
        </p:blipFill>
        <p:spPr bwMode="auto">
          <a:xfrm rot="2011127">
            <a:off x="227487" y="3741814"/>
            <a:ext cx="2128383" cy="238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pravilnyj_-_otvet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43821" y="5096463"/>
            <a:ext cx="609600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0292" y="3665058"/>
            <a:ext cx="9136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 ЛИСТКИ К НУЖНОМУ ДЕРЕВУ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77726 -0.411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72" y="-2057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0.2993 -0.533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5" y="-266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0.01042 L 0.26476 -0.462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236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74827 -0.5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-2625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802173\Desktop\257321127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3" y="188640"/>
            <a:ext cx="4007597" cy="2708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802173\Desktop\img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643546" cy="2732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802173\Desktop\52725355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3573016"/>
            <a:ext cx="3547623" cy="2838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5357648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926685"/>
            <a:ext cx="8233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РАССКАЖИ, КАКАЯ БЫВАЕТ ОСЕНЬ.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9" name="Picture 23" descr="C:\Users\802173\Desktop\72481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2515664"/>
            <a:ext cx="2014205" cy="294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Users\802173\Desktop\23406127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8117">
            <a:off x="6092398" y="5176531"/>
            <a:ext cx="2887007" cy="1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802173\Desktop\BestMiserlyBrownbutterfly-max-1mb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1056">
            <a:off x="6301780" y="311878"/>
            <a:ext cx="2162968" cy="216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802173\Desktop\birds-flying-gif-4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17097">
            <a:off x="3080136" y="-262889"/>
            <a:ext cx="3218846" cy="24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802173\Desktop\the-specific-ingredients-of-harvest-pie-remain-a-mystery-72687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6718">
            <a:off x="57614" y="2314227"/>
            <a:ext cx="1892571" cy="84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802173\Desktop\116871063_large_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02" y="321455"/>
            <a:ext cx="2032733" cy="17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802173\Desktop\0_ad1db_ea8c03cf_X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5104" y="1994556"/>
            <a:ext cx="3151074" cy="451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802173\Desktop\новогодние-снеговики-картинки-21.gif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417" y="2818652"/>
            <a:ext cx="1186686" cy="15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Users\802173\Desktop\463773_900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355" y="4707985"/>
            <a:ext cx="2567649" cy="171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Users\802173\Desktop\24132261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8335">
            <a:off x="7668719" y="1770214"/>
            <a:ext cx="1240904" cy="118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466" y="5730218"/>
            <a:ext cx="1173701" cy="117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2722" y="-91868"/>
            <a:ext cx="6528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ПРИЗНАКИ ОСЕНИ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0.37257 0.4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8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39028 0.311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4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-0.01233 0.51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8843 L -0.37656 0.48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6" y="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-0.31979 -0.212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2365" y="116632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ПОМОГИ БЕЛОЧКЕ СОБРАТЬ ГРИБЫ В КОРЗИНКУ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12976"/>
            <a:ext cx="3188149" cy="347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08986"/>
            <a:ext cx="2281436" cy="276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98" y="1627558"/>
            <a:ext cx="1442635" cy="182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" b="100000" l="0" r="998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16" y="2538970"/>
            <a:ext cx="1619415" cy="16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8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581128"/>
            <a:ext cx="2558058" cy="170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08" l="5571" r="9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210" y="1507978"/>
            <a:ext cx="1268705" cy="179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50" b="78333" l="6111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5"/>
          <a:stretch/>
        </p:blipFill>
        <p:spPr bwMode="auto">
          <a:xfrm>
            <a:off x="5219767" y="1345099"/>
            <a:ext cx="1714500" cy="182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03" y="1345099"/>
            <a:ext cx="1374477" cy="160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2948" y="4581128"/>
            <a:ext cx="164606" cy="219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74307" y="4581128"/>
            <a:ext cx="160157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0.13773 C 0.03559 0.1456 0.03855 0.14583 0.04323 0.15046 C 0.04879 0.15602 0.05348 0.16574 0.0599 0.16944 C 0.06789 0.17384 0.075 0.17616 0.08264 0.18217 C 0.0875 0.18611 0.0915 0.19259 0.09688 0.19491 C 0.09983 0.19792 0.10348 0.19954 0.10643 0.20278 C 0.11407 0.21111 0.10313 0.20509 0.11233 0.20926 C 0.11754 0.21898 0.12639 0.22778 0.13368 0.23472 C 0.13768 0.24213 0.14445 0.24768 0.15035 0.25208 C 0.15296 0.25393 0.15486 0.25741 0.15764 0.25833 C 0.16077 0.25949 0.16702 0.26157 0.16702 0.26157 C 0.17691 0.27037 0.18872 0.27824 0.20035 0.28055 C 0.20712 0.28495 0.21389 0.28912 0.22066 0.29329 C 0.22691 0.29722 0.23195 0.30231 0.23855 0.3044 C 0.24289 0.30903 0.24671 0.3118 0.25157 0.31551 C 0.25591 0.31875 0.25747 0.32315 0.26233 0.325 C 0.26789 0.33657 0.26493 0.33217 0.27066 0.33935 C 0.27309 0.34884 0.28386 0.36157 0.29098 0.36481 C 0.29167 0.36643 0.29219 0.36805 0.29323 0.36944 C 0.29427 0.37083 0.29601 0.37106 0.29688 0.37268 C 0.29827 0.37546 0.29844 0.37893 0.29931 0.38217 C 0.30018 0.38542 0.30157 0.39167 0.30157 0.39167 " pathEditMode="relative" ptsTypes="fffffffffffffffffffff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C 0.00625 0.00417 0.00937 0.00509 0.01666 0.00648 C 0.02066 0.00833 0.02465 0.00949 0.02864 0.01111 C 0.03767 0.02037 0.04739 0.02639 0.05607 0.03657 C 0.06198 0.04352 0.0651 0.05301 0.07153 0.0588 C 0.07326 0.06227 0.07604 0.06458 0.07743 0.06829 C 0.0783 0.07083 0.07795 0.07384 0.07864 0.07639 C 0.07916 0.07824 0.08021 0.0794 0.08107 0.08102 C 0.08559 0.11019 0.08576 0.14028 0.08576 0.16991 " pathEditMode="relative" ptsTypes="ffffffffA">
                                      <p:cBhvr>
                                        <p:cTn id="1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C -0.00086 0.0125 -0.00138 0.0162 -0.00468 0.02685 C -0.00572 0.03518 -0.00625 0.03912 -0.00937 0.04606 C -0.01076 0.05277 -0.0125 0.05763 -0.01545 0.06342 C -0.01788 0.07615 -0.02204 0.08888 -0.02725 0.1 C -0.03211 0.12453 -0.04322 0.14398 -0.05104 0.16666 C -0.05277 0.17847 -0.05625 0.18194 -0.0618 0.19051 C -0.06788 0.2 -0.07239 0.20856 -0.0809 0.21435 C -0.08402 0.22037 -0.08732 0.22037 -0.09166 0.22546 C -0.09583 0.23055 -0.09965 0.2375 -0.10468 0.2412 C -0.11232 0.24676 -0.11996 0.25046 -0.12725 0.25717 C -0.12864 0.25833 -0.13055 0.2581 -0.13211 0.25879 C -0.14479 0.26342 -0.12343 0.25578 -0.14045 0.26342 C -0.14357 0.26481 -0.15 0.26666 -0.15 0.26666 C -0.15486 0.27129 -0.16093 0.27268 -0.16666 0.27453 C -0.1717 0.27939 -0.17725 0.2824 -0.18333 0.28402 C -0.18923 0.29213 -0.19618 0.29814 -0.20225 0.30625 C -0.20416 0.30879 -0.2059 0.31574 -0.2059 0.31574 " pathEditMode="relative" ptsTypes="fffffffffffffffffA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ПОМОГИ БАБУШКЕ СВАРИТЬ КОМПОТ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17" l="5667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2649" y="3501008"/>
            <a:ext cx="2263434" cy="30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67" b="90000" l="5500" r="9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14014"/>
            <a:ext cx="3161928" cy="237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5" y="1484784"/>
            <a:ext cx="871564" cy="82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00746"/>
            <a:ext cx="834579" cy="1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05" y="1547249"/>
            <a:ext cx="999288" cy="88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3212976"/>
            <a:ext cx="1444757" cy="96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1033595" cy="117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8636"/>
            <a:ext cx="1501949" cy="107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54" y="5009964"/>
            <a:ext cx="1990650" cy="99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885747"/>
            <a:ext cx="1020895" cy="174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26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C 0.00122 0.00671 0.0033 0.01019 0.0059 0.01597 C 0.00799 0.02685 0.01441 0.03519 0.02031 0.04282 C 0.02222 0.05185 0.02778 0.06204 0.03455 0.06505 C 0.04115 0.07431 0.05885 0.0882 0.06788 0.09213 C 0.07205 0.0963 0.07656 0.09931 0.0809 0.10324 C 0.08507 0.11898 0.0783 0.09607 0.08576 0.11111 C 0.08663 0.11296 0.08628 0.11551 0.08698 0.11759 C 0.08854 0.12176 0.09132 0.12477 0.09288 0.1287 C 0.09549 0.13565 0.09861 0.14236 0.10122 0.14931 C 0.10573 0.16111 0.10608 0.17523 0.11076 0.18727 C 0.11163 0.19745 0.11302 0.20579 0.11302 0.21597 " pathEditMode="relative" ptsTypes="fffffffffffA">
                                      <p:cBhvr>
                                        <p:cTn id="1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8.51852E-6 C -0.00156 0.00046 -0.0033 0.00046 -0.00469 0.00162 C -0.00851 0.00532 -0.00799 0.0081 -0.00955 0.01273 C -0.01163 0.01898 -0.01493 0.02407 -0.01667 0.03032 C -0.01997 0.04189 -0.01545 0.03171 -0.02031 0.04143 C -0.0217 0.04745 -0.02448 0.05138 -0.02622 0.05717 C -0.02778 0.06226 -0.02778 0.06828 -0.02969 0.07314 C -0.0316 0.07847 -0.03559 0.0868 -0.03802 0.09212 C -0.0408 0.10671 -0.03854 0.10138 -0.04288 0.10949 C -0.05295 0.14976 -0.06181 0.19097 -0.0809 0.22546 C -0.08247 0.23194 -0.08524 0.23865 -0.08802 0.24444 C -0.08958 0.25277 -0.09288 0.26249 -0.09635 0.2699 C -0.09826 0.28217 -0.10451 0.29583 -0.10469 0.3081 C -0.10503 0.32662 -0.10469 0.34513 -0.10469 0.36365 " pathEditMode="relative" ptsTypes="fffffffffffffA">
                                      <p:cBhvr>
                                        <p:cTn id="1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-0.00763 C -0.07813 -0.01481 -0.10191 -0.01064 -0.12118 -0.01226 C -0.13264 -0.01481 -0.1375 -0.01597 -0.15087 -0.01713 C -0.1566 -0.01944 -0.16181 -0.02291 -0.16754 -0.025 C -0.17587 -0.0324 -0.19722 -0.03125 -0.19722 -0.03125 C -0.21615 -0.03958 -0.23715 -0.0331 -0.25677 -0.02986 C -0.2599 -0.02847 -0.2632 -0.02824 -0.26632 -0.02662 C -0.26771 -0.02592 -0.26858 -0.02407 -0.26997 -0.02338 C -0.27153 -0.02245 -0.27309 -0.02222 -0.27465 -0.02175 C -0.27899 -0.0162 -0.28386 -0.01365 -0.28889 -0.00902 C -0.29393 -0.00439 -0.29809 0.00209 -0.3033 0.00672 C -0.30643 0.01343 -0.30816 0.02084 -0.31163 0.02732 C -0.31111 0.03936 -0.31302 0.0632 -0.3033 0.07176 C -0.30191 0.0794 -0.30365 0.07732 -0.29965 0.07987 " pathEditMode="relative" ptsTypes="fffffffffffffA">
                                      <p:cBhvr>
                                        <p:cTn id="2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C -0.00521 0.00232 -0.0092 0.00579 -0.01423 0.0081 C -0.01892 0.01597 -0.02534 0.02014 -0.0309 0.02709 C -0.03385 0.03056 -0.03593 0.03542 -0.03923 0.0382 C -0.04166 0.04028 -0.04392 0.04236 -0.04635 0.04445 C -0.04757 0.0456 -0.05 0.04769 -0.05 0.04769 C -0.05399 0.05602 -0.05885 0.06435 -0.06423 0.07153 C -0.06753 0.08866 -0.06267 0.06736 -0.06892 0.08264 C -0.07014 0.08565 -0.07135 0.09213 -0.07135 0.09213 C -0.07274 0.10255 -0.07291 0.1132 -0.07725 0.12222 C -0.07812 0.13519 -0.07899 0.14653 -0.08212 0.1588 C -0.0835 0.17384 -0.08663 0.18241 -0.09166 0.19537 C -0.09288 0.19838 -0.09271 0.20185 -0.09392 0.20486 C -0.09531 0.20834 -0.09878 0.21435 -0.09878 0.21435 C -0.10052 0.2213 -0.10364 0.22477 -0.10712 0.23033 C -0.11423 0.24144 -0.12014 0.25139 -0.1309 0.25556 C -0.13923 0.26297 -0.14757 0.26667 -0.15712 0.26991 C -0.16302 0.27547 -0.16944 0.27801 -0.17621 0.28102 C -0.18368 0.28797 -0.17482 0.28079 -0.18559 0.28588 C -0.18698 0.28658 -0.18802 0.28797 -0.18923 0.28889 C -0.19045 0.28959 -0.19166 0.29005 -0.19288 0.29051 C -0.19861 0.29584 -0.20277 0.29607 -0.20833 0.30324 C -0.2158 0.31297 -0.21545 0.30834 -0.21545 0.31435 " pathEditMode="relative" ptsTypes="ffffffffffffffffffffffA">
                                      <p:cBhvr>
                                        <p:cTn id="31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162 C 0.00226 -0.00509 0.00486 -0.00625 -0.00261 -0.00625 C -0.02431 -0.00625 -0.04601 -0.00555 -0.06771 -0.00509 C -0.07413 0.00371 -0.08073 0.0125 -0.08768 0.02084 C -0.09011 0.02963 -0.09323 0.0375 -0.09636 0.04584 C -0.09861 0.05811 -0.10261 0.06991 -0.10625 0.08172 C -0.10747 0.09005 -0.11059 0.09561 -0.11389 0.10325 C -0.1158 0.10788 -0.11563 0.11297 -0.11754 0.1176 C -0.12083 0.1257 -0.13524 0.1426 -0.14236 0.14838 C -0.14774 0.15278 -0.14497 0.14908 -0.15122 0.15325 C -0.16024 0.15926 -0.16632 0.16713 -0.17726 0.16991 C -0.18351 0.17362 -0.18941 0.17778 -0.19601 0.18056 C -0.19844 0.18172 -0.20104 0.18218 -0.20347 0.18311 C -0.20486 0.18334 -0.20729 0.18426 -0.20729 0.1845 C -0.21528 0.18959 -0.22153 0.18959 -0.23108 0.19144 C -0.24202 0.19352 -0.24653 0.19514 -0.25851 0.19607 C -0.26979 0.19977 -0.28004 0.2 -0.29219 0.20093 C -0.30417 0.20325 -0.31615 0.20533 -0.3283 0.20672 C -0.33386 0.21019 -0.33976 0.20996 -0.34583 0.21274 C -0.35347 0.21991 -0.3599 0.225 -0.37066 0.22709 C -0.37587 0.23403 -0.36979 0.22755 -0.37952 0.23172 C -0.38143 0.23264 -0.38264 0.23426 -0.38455 0.23542 C -0.38698 0.23704 -0.39202 0.24005 -0.39202 0.24028 C -0.39549 0.24538 -0.40087 0.24792 -0.40434 0.25348 C -0.40625 0.26158 -0.41059 0.26945 -0.41441 0.27709 C -0.41684 0.28218 -0.41823 0.28681 -0.42309 0.29028 C -0.42483 0.29514 -0.42761 0.29584 -0.43177 0.29862 C -0.43629 0.30487 -0.43195 0.30047 -0.43924 0.30348 C -0.45243 0.30857 -0.46372 0.31135 -0.47813 0.31274 C -0.48386 0.31413 -0.48629 0.31598 -0.49045 0.32014 C -0.49254 0.32639 -0.4967 0.33218 -0.4967 0.33913 " pathEditMode="relative" rAng="0" ptsTypes="ffffffffffffffffffffffffffffffA">
                                      <p:cBhvr>
                                        <p:cTn id="36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66" y="168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1 -0.05255 C -0.01406 -0.05417 -0.01302 -0.05556 -0.0132 -0.05718 C -0.01372 -0.06088 -0.01702 -0.06343 -0.0191 -0.06528 C -0.02465 -0.07014 -0.02934 -0.07593 -0.03472 -0.08102 C -0.03611 -0.08241 -0.03785 -0.08333 -0.03941 -0.08426 C -0.04167 -0.08542 -0.04653 -0.0875 -0.04653 -0.08727 C -0.05382 -0.09514 -0.06597 -0.10324 -0.07518 -0.10648 C -0.07986 -0.1081 -0.08472 -0.10833 -0.08941 -0.10972 C -0.09219 -0.11042 -0.09774 -0.11273 -0.09774 -0.1125 C -0.10625 -0.12014 -0.09531 -0.11157 -0.10851 -0.11759 C -0.11458 -0.12037 -0.10938 -0.12153 -0.11563 -0.12384 C -0.1184 -0.125 -0.12118 -0.12477 -0.12396 -0.12546 C -0.13281 -0.12778 -0.14132 -0.13264 -0.15018 -0.13495 C -0.17952 -0.1338 -0.18906 -0.1338 -0.21198 -0.1287 C -0.22049 -0.12292 -0.22865 -0.12222 -0.2382 -0.12083 C -0.24792 -0.11644 -0.25799 -0.1162 -0.26806 -0.11435 C -0.27761 -0.11273 -0.28698 -0.10972 -0.29653 -0.1081 C -0.30278 -0.10532 -0.3092 -0.10463 -0.31563 -0.10324 C -0.32518 -0.09884 -0.33629 -0.09977 -0.34653 -0.09699 C -0.35243 -0.09167 -0.3599 -0.09005 -0.36684 -0.0875 C -0.37188 -0.08032 -0.37743 -0.07778 -0.38472 -0.07639 C -0.39445 -0.06968 -0.3849 -0.07523 -0.40243 -0.07153 C -0.41007 -0.06991 -0.41754 -0.06574 -0.42518 -0.06366 C -0.43125 -0.06204 -0.44097 -0.06111 -0.44653 -0.06042 C -0.45174 -0.05 -0.45643 -0.05463 -0.46684 -0.05556 C -0.46997 -0.05972 -0.4724 -0.06273 -0.47639 -0.06528 " pathEditMode="relative" rAng="0" ptsTypes="fffffffffffffffffffffffffA">
                                      <p:cBhvr>
                                        <p:cTn id="4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8" y="-40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зминутка _Ёжик_ для детей 4 -7 ле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2656"/>
            <a:ext cx="9180512" cy="5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4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utumn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TM02455610[[fn=Осень]]</Template>
  <TotalTime>379</TotalTime>
  <Words>68</Words>
  <Application>Microsoft Office PowerPoint</Application>
  <PresentationFormat>Экран (4:3)</PresentationFormat>
  <Paragraphs>24</Paragraphs>
  <Slides>16</Slides>
  <Notes>6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Courier New</vt:lpstr>
      <vt:lpstr>Times New Roman</vt:lpstr>
      <vt:lpstr>Trebuchet MS</vt:lpstr>
      <vt:lpstr>Verdana</vt:lpstr>
      <vt:lpstr>Wingdings 2</vt:lpstr>
      <vt:lpstr>Autumn</vt:lpstr>
      <vt:lpstr>«Осень»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802173</dc:creator>
  <cp:lastModifiedBy>pc</cp:lastModifiedBy>
  <cp:revision>42</cp:revision>
  <dcterms:created xsi:type="dcterms:W3CDTF">2018-09-09T16:22:36Z</dcterms:created>
  <dcterms:modified xsi:type="dcterms:W3CDTF">2021-11-19T11:11:59Z</dcterms:modified>
</cp:coreProperties>
</file>